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76" y="3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-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FB69C-94E5-420F-A2EF-19071E3ABAA1}" type="datetimeFigureOut">
              <a:rPr lang="en-AU" smtClean="0"/>
              <a:t>23/08/2021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97FAD-9505-489E-A0F3-CA2FDE915B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527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Hello everyone, I am excited to start first and show you my Microservices part B project based on dessert/food web application page 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97FAD-9505-489E-A0F3-CA2FDE915B9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087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purpose of this web application (or a </a:t>
            </a:r>
            <a:r>
              <a:rPr lang="en-AU" dirty="0" err="1"/>
              <a:t>pruduct</a:t>
            </a:r>
            <a:r>
              <a:rPr lang="en-AU" dirty="0"/>
              <a:t>) is where every person regardless of race, gender, age, ethnicity or religion can use by storing recipes, adding new once or simply just editing them.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97FAD-9505-489E-A0F3-CA2FDE915B9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079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I started my project and what technologies have been used?</a:t>
            </a:r>
          </a:p>
          <a:p>
            <a:r>
              <a:rPr lang="en-AU" dirty="0"/>
              <a:t>This project has been started by creating a </a:t>
            </a:r>
            <a:r>
              <a:rPr lang="en-AU" dirty="0" err="1"/>
              <a:t>Meaven</a:t>
            </a:r>
            <a:r>
              <a:rPr lang="en-AU" dirty="0"/>
              <a:t> spring boot project with different dependencies. Such as H2 database that store all information from user’s web application, </a:t>
            </a:r>
            <a:r>
              <a:rPr lang="en-AU" dirty="0" err="1"/>
              <a:t>Thymeleaf</a:t>
            </a:r>
            <a:r>
              <a:rPr lang="en-AU" dirty="0"/>
              <a:t>, CSS, HTML for some enjoyable look of the pages in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97FAD-9505-489E-A0F3-CA2FDE915B9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312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Second page of the product is where the user can update the information inside a table with some variables that I’ve used such as the following:  strings such as description, method steps </a:t>
            </a:r>
            <a:r>
              <a:rPr lang="en-AU"/>
              <a:t>and total </a:t>
            </a:r>
            <a:r>
              <a:rPr lang="en-AU" dirty="0"/>
              <a:t>calories.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97FAD-9505-489E-A0F3-CA2FDE915B9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8155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user is able also to create or add a new recipe which automatically will be stored in the H2 database.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597FAD-9505-489E-A0F3-CA2FDE915B9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248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12814" y="7686573"/>
            <a:ext cx="28575" cy="1571625"/>
          </a:xfrm>
          <a:custGeom>
            <a:avLst/>
            <a:gdLst/>
            <a:ahLst/>
            <a:cxnLst/>
            <a:rect l="l" t="t" r="r" b="b"/>
            <a:pathLst>
              <a:path w="28575" h="1571625">
                <a:moveTo>
                  <a:pt x="28574" y="0"/>
                </a:moveTo>
                <a:lnTo>
                  <a:pt x="28574" y="1571624"/>
                </a:lnTo>
                <a:lnTo>
                  <a:pt x="0" y="1571624"/>
                </a:lnTo>
                <a:lnTo>
                  <a:pt x="0" y="0"/>
                </a:lnTo>
                <a:lnTo>
                  <a:pt x="28574" y="0"/>
                </a:lnTo>
                <a:close/>
              </a:path>
            </a:pathLst>
          </a:custGeom>
          <a:solidFill>
            <a:srgbClr val="5741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383" y="855190"/>
            <a:ext cx="8982074" cy="51053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4523" y="6585715"/>
            <a:ext cx="9172574" cy="34480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3790" y="855190"/>
            <a:ext cx="3076574" cy="1695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1189" y="1885122"/>
            <a:ext cx="15485620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50" b="0" i="0">
                <a:solidFill>
                  <a:srgbClr val="57414A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1" i="0">
                <a:solidFill>
                  <a:srgbClr val="5741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1" i="0">
                <a:solidFill>
                  <a:srgbClr val="5741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50" b="1" i="0">
                <a:solidFill>
                  <a:srgbClr val="5741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9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-45972"/>
            <a:ext cx="5340350" cy="119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50" b="1" i="0">
                <a:solidFill>
                  <a:srgbClr val="57414A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sp>
          <p:nvSpPr>
            <p:cNvPr id="3" name="object 3"/>
            <p:cNvSpPr/>
            <p:nvPr/>
          </p:nvSpPr>
          <p:spPr>
            <a:xfrm>
              <a:off x="3791730" y="0"/>
              <a:ext cx="14497050" cy="9258300"/>
            </a:xfrm>
            <a:custGeom>
              <a:avLst/>
              <a:gdLst/>
              <a:ahLst/>
              <a:cxnLst/>
              <a:rect l="l" t="t" r="r" b="b"/>
              <a:pathLst>
                <a:path w="14497050" h="9258300">
                  <a:moveTo>
                    <a:pt x="14497048" y="9258299"/>
                  </a:moveTo>
                  <a:lnTo>
                    <a:pt x="0" y="9258299"/>
                  </a:lnTo>
                  <a:lnTo>
                    <a:pt x="0" y="0"/>
                  </a:lnTo>
                  <a:lnTo>
                    <a:pt x="14497048" y="0"/>
                  </a:lnTo>
                  <a:lnTo>
                    <a:pt x="14497048" y="9258299"/>
                  </a:lnTo>
                  <a:close/>
                </a:path>
              </a:pathLst>
            </a:custGeom>
            <a:solidFill>
              <a:srgbClr val="F7D9DD">
                <a:alpha val="839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29150"/>
              <a:ext cx="5756685" cy="56578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91760" y="1024949"/>
              <a:ext cx="28575" cy="1571625"/>
            </a:xfrm>
            <a:custGeom>
              <a:avLst/>
              <a:gdLst/>
              <a:ahLst/>
              <a:cxnLst/>
              <a:rect l="l" t="t" r="r" b="b"/>
              <a:pathLst>
                <a:path w="28575" h="1571625">
                  <a:moveTo>
                    <a:pt x="28574" y="0"/>
                  </a:moveTo>
                  <a:lnTo>
                    <a:pt x="28574" y="1571624"/>
                  </a:lnTo>
                  <a:lnTo>
                    <a:pt x="0" y="1571624"/>
                  </a:lnTo>
                  <a:lnTo>
                    <a:pt x="0" y="0"/>
                  </a:lnTo>
                  <a:lnTo>
                    <a:pt x="28574" y="0"/>
                  </a:lnTo>
                  <a:close/>
                </a:path>
              </a:pathLst>
            </a:custGeom>
            <a:solidFill>
              <a:srgbClr val="5741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3560" y="0"/>
              <a:ext cx="14411324" cy="102868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85" dirty="0"/>
              <a:t>S</a:t>
            </a:r>
            <a:r>
              <a:rPr spc="-275" dirty="0"/>
              <a:t>a</a:t>
            </a:r>
            <a:r>
              <a:rPr spc="-70" dirty="0"/>
              <a:t>y</a:t>
            </a:r>
            <a:r>
              <a:rPr spc="-755" dirty="0"/>
              <a:t> </a:t>
            </a:r>
            <a:r>
              <a:rPr spc="-140" dirty="0"/>
              <a:t>h</a:t>
            </a:r>
            <a:r>
              <a:rPr spc="-114" dirty="0"/>
              <a:t>e</a:t>
            </a:r>
            <a:r>
              <a:rPr spc="-175" dirty="0"/>
              <a:t>ll</a:t>
            </a:r>
            <a:r>
              <a:rPr spc="-75" dirty="0"/>
              <a:t>o</a:t>
            </a:r>
            <a:r>
              <a:rPr spc="-755" dirty="0"/>
              <a:t> </a:t>
            </a:r>
            <a:r>
              <a:rPr spc="-415" dirty="0"/>
              <a:t>t</a:t>
            </a:r>
            <a:r>
              <a:rPr spc="-75" dirty="0"/>
              <a:t>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-12700" y="1067493"/>
            <a:ext cx="5661025" cy="45358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marR="5080">
              <a:lnSpc>
                <a:spcPts val="8770"/>
              </a:lnSpc>
              <a:spcBef>
                <a:spcPts val="630"/>
              </a:spcBef>
            </a:pPr>
            <a:r>
              <a:rPr sz="7650" b="1" spc="-75" dirty="0">
                <a:solidFill>
                  <a:srgbClr val="57414A"/>
                </a:solidFill>
                <a:latin typeface="Tahoma"/>
                <a:cs typeface="Tahoma"/>
              </a:rPr>
              <a:t>y</a:t>
            </a:r>
            <a:r>
              <a:rPr sz="7650" b="1" spc="-80" dirty="0">
                <a:solidFill>
                  <a:srgbClr val="57414A"/>
                </a:solidFill>
                <a:latin typeface="Tahoma"/>
                <a:cs typeface="Tahoma"/>
              </a:rPr>
              <a:t>o</a:t>
            </a:r>
            <a:r>
              <a:rPr sz="7650" b="1" spc="-160" dirty="0">
                <a:solidFill>
                  <a:srgbClr val="57414A"/>
                </a:solidFill>
                <a:latin typeface="Tahoma"/>
                <a:cs typeface="Tahoma"/>
              </a:rPr>
              <a:t>u</a:t>
            </a:r>
            <a:r>
              <a:rPr sz="7650" b="1" spc="-405" dirty="0">
                <a:solidFill>
                  <a:srgbClr val="57414A"/>
                </a:solidFill>
                <a:latin typeface="Tahoma"/>
                <a:cs typeface="Tahoma"/>
              </a:rPr>
              <a:t>r</a:t>
            </a:r>
            <a:r>
              <a:rPr sz="7650" b="1" spc="-75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7650" b="1" spc="-80" dirty="0">
                <a:solidFill>
                  <a:srgbClr val="57414A"/>
                </a:solidFill>
                <a:latin typeface="Tahoma"/>
                <a:cs typeface="Tahoma"/>
              </a:rPr>
              <a:t>o</a:t>
            </a:r>
            <a:r>
              <a:rPr sz="7650" b="1" spc="-434" dirty="0">
                <a:solidFill>
                  <a:srgbClr val="57414A"/>
                </a:solidFill>
                <a:latin typeface="Tahoma"/>
                <a:cs typeface="Tahoma"/>
              </a:rPr>
              <a:t>w</a:t>
            </a:r>
            <a:r>
              <a:rPr sz="7650" b="1" spc="-85" dirty="0">
                <a:solidFill>
                  <a:srgbClr val="57414A"/>
                </a:solidFill>
                <a:latin typeface="Tahoma"/>
                <a:cs typeface="Tahoma"/>
              </a:rPr>
              <a:t>n  </a:t>
            </a:r>
            <a:r>
              <a:rPr sz="7650" b="1" spc="125" dirty="0">
                <a:solidFill>
                  <a:srgbClr val="57414A"/>
                </a:solidFill>
                <a:latin typeface="Tahoma"/>
                <a:cs typeface="Tahoma"/>
              </a:rPr>
              <a:t>d</a:t>
            </a:r>
            <a:r>
              <a:rPr sz="7650" b="1" spc="-114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7650" b="1" spc="-130" dirty="0">
                <a:solidFill>
                  <a:srgbClr val="57414A"/>
                </a:solidFill>
                <a:latin typeface="Tahoma"/>
                <a:cs typeface="Tahoma"/>
              </a:rPr>
              <a:t>ss</a:t>
            </a:r>
            <a:r>
              <a:rPr sz="7650" b="1" spc="-114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7650" b="1" spc="-409" dirty="0">
                <a:solidFill>
                  <a:srgbClr val="57414A"/>
                </a:solidFill>
                <a:latin typeface="Tahoma"/>
                <a:cs typeface="Tahoma"/>
              </a:rPr>
              <a:t>rt</a:t>
            </a:r>
            <a:r>
              <a:rPr sz="7650" b="1" spc="-75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7650" b="1" spc="-434" dirty="0">
                <a:solidFill>
                  <a:srgbClr val="57414A"/>
                </a:solidFill>
                <a:latin typeface="Tahoma"/>
                <a:cs typeface="Tahoma"/>
              </a:rPr>
              <a:t>w</a:t>
            </a:r>
            <a:r>
              <a:rPr sz="7650" b="1" spc="-114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7650" b="1" spc="60" dirty="0">
                <a:solidFill>
                  <a:srgbClr val="57414A"/>
                </a:solidFill>
                <a:latin typeface="Tahoma"/>
                <a:cs typeface="Tahoma"/>
              </a:rPr>
              <a:t>b  </a:t>
            </a:r>
            <a:r>
              <a:rPr sz="7650" b="1" spc="-130" dirty="0">
                <a:solidFill>
                  <a:srgbClr val="57414A"/>
                </a:solidFill>
                <a:latin typeface="Tahoma"/>
                <a:cs typeface="Tahoma"/>
              </a:rPr>
              <a:t>application </a:t>
            </a:r>
            <a:r>
              <a:rPr sz="7650" b="1" spc="-12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7650" b="1" spc="-150" dirty="0">
                <a:solidFill>
                  <a:srgbClr val="57414A"/>
                </a:solidFill>
                <a:latin typeface="Tahoma"/>
                <a:cs typeface="Tahoma"/>
              </a:rPr>
              <a:t>page!</a:t>
            </a:r>
            <a:endParaRPr sz="7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-12700" y="5943880"/>
            <a:ext cx="5118735" cy="1021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2800" b="1" spc="-300" dirty="0">
                <a:solidFill>
                  <a:srgbClr val="57414A"/>
                </a:solidFill>
                <a:latin typeface="Tahoma"/>
                <a:cs typeface="Tahoma"/>
              </a:rPr>
              <a:t>M</a:t>
            </a:r>
            <a:r>
              <a:rPr sz="2800" b="1" spc="-15" dirty="0">
                <a:solidFill>
                  <a:srgbClr val="57414A"/>
                </a:solidFill>
                <a:latin typeface="Tahoma"/>
                <a:cs typeface="Tahoma"/>
              </a:rPr>
              <a:t>i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c</a:t>
            </a:r>
            <a:r>
              <a:rPr sz="2800" b="1" spc="-40" dirty="0">
                <a:solidFill>
                  <a:srgbClr val="57414A"/>
                </a:solidFill>
                <a:latin typeface="Tahoma"/>
                <a:cs typeface="Tahoma"/>
              </a:rPr>
              <a:t>r</a:t>
            </a:r>
            <a:r>
              <a:rPr sz="2800" b="1" spc="-110" dirty="0">
                <a:solidFill>
                  <a:srgbClr val="57414A"/>
                </a:solidFill>
                <a:latin typeface="Tahoma"/>
                <a:cs typeface="Tahoma"/>
              </a:rPr>
              <a:t>o</a:t>
            </a:r>
            <a:r>
              <a:rPr sz="2800" b="1" spc="-140" dirty="0">
                <a:solidFill>
                  <a:srgbClr val="57414A"/>
                </a:solidFill>
                <a:latin typeface="Tahoma"/>
                <a:cs typeface="Tahoma"/>
              </a:rPr>
              <a:t>s</a:t>
            </a:r>
            <a:r>
              <a:rPr sz="2800" b="1" spc="-150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2800" b="1" spc="-40" dirty="0">
                <a:solidFill>
                  <a:srgbClr val="57414A"/>
                </a:solidFill>
                <a:latin typeface="Tahoma"/>
                <a:cs typeface="Tahoma"/>
              </a:rPr>
              <a:t>r</a:t>
            </a:r>
            <a:r>
              <a:rPr sz="2800" b="1" spc="-90" dirty="0">
                <a:solidFill>
                  <a:srgbClr val="57414A"/>
                </a:solidFill>
                <a:latin typeface="Tahoma"/>
                <a:cs typeface="Tahoma"/>
              </a:rPr>
              <a:t>v</a:t>
            </a:r>
            <a:r>
              <a:rPr sz="2800" b="1" spc="-15" dirty="0">
                <a:solidFill>
                  <a:srgbClr val="57414A"/>
                </a:solidFill>
                <a:latin typeface="Tahoma"/>
                <a:cs typeface="Tahoma"/>
              </a:rPr>
              <a:t>i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c</a:t>
            </a:r>
            <a:r>
              <a:rPr sz="2800" b="1" spc="-150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2800" b="1" spc="-195" dirty="0">
                <a:solidFill>
                  <a:srgbClr val="57414A"/>
                </a:solidFill>
                <a:latin typeface="Tahoma"/>
                <a:cs typeface="Tahoma"/>
              </a:rPr>
              <a:t>s</a:t>
            </a:r>
            <a:r>
              <a:rPr sz="2800" b="1" spc="-1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P</a:t>
            </a:r>
            <a:r>
              <a:rPr sz="2800" b="1" spc="-135" dirty="0">
                <a:solidFill>
                  <a:srgbClr val="57414A"/>
                </a:solidFill>
                <a:latin typeface="Tahoma"/>
                <a:cs typeface="Tahoma"/>
              </a:rPr>
              <a:t>a</a:t>
            </a:r>
            <a:r>
              <a:rPr sz="2800" b="1" spc="-40" dirty="0">
                <a:solidFill>
                  <a:srgbClr val="57414A"/>
                </a:solidFill>
                <a:latin typeface="Tahoma"/>
                <a:cs typeface="Tahoma"/>
              </a:rPr>
              <a:t>r</a:t>
            </a:r>
            <a:r>
              <a:rPr sz="2800" b="1" spc="-85" dirty="0">
                <a:solidFill>
                  <a:srgbClr val="57414A"/>
                </a:solidFill>
                <a:latin typeface="Tahoma"/>
                <a:cs typeface="Tahoma"/>
              </a:rPr>
              <a:t>t</a:t>
            </a:r>
            <a:r>
              <a:rPr sz="2800" b="1" spc="-1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2800" b="1" spc="-215" dirty="0">
                <a:solidFill>
                  <a:srgbClr val="57414A"/>
                </a:solidFill>
                <a:latin typeface="Tahoma"/>
                <a:cs typeface="Tahoma"/>
              </a:rPr>
              <a:t>B</a:t>
            </a:r>
            <a:r>
              <a:rPr sz="2800" b="1" spc="-1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2800" b="1" spc="-95" dirty="0">
                <a:solidFill>
                  <a:srgbClr val="57414A"/>
                </a:solidFill>
                <a:latin typeface="Tahoma"/>
                <a:cs typeface="Tahoma"/>
              </a:rPr>
              <a:t>p</a:t>
            </a:r>
            <a:r>
              <a:rPr sz="2800" b="1" spc="-40" dirty="0">
                <a:solidFill>
                  <a:srgbClr val="57414A"/>
                </a:solidFill>
                <a:latin typeface="Tahoma"/>
                <a:cs typeface="Tahoma"/>
              </a:rPr>
              <a:t>r</a:t>
            </a:r>
            <a:r>
              <a:rPr sz="2800" b="1" spc="-110" dirty="0">
                <a:solidFill>
                  <a:srgbClr val="57414A"/>
                </a:solidFill>
                <a:latin typeface="Tahoma"/>
                <a:cs typeface="Tahoma"/>
              </a:rPr>
              <a:t>o</a:t>
            </a:r>
            <a:r>
              <a:rPr sz="2800" b="1" spc="-180" dirty="0">
                <a:solidFill>
                  <a:srgbClr val="57414A"/>
                </a:solidFill>
                <a:latin typeface="Tahoma"/>
                <a:cs typeface="Tahoma"/>
              </a:rPr>
              <a:t>j</a:t>
            </a:r>
            <a:r>
              <a:rPr sz="2800" b="1" spc="-150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c</a:t>
            </a:r>
            <a:r>
              <a:rPr sz="2800" b="1" spc="-85" dirty="0">
                <a:solidFill>
                  <a:srgbClr val="57414A"/>
                </a:solidFill>
                <a:latin typeface="Tahoma"/>
                <a:cs typeface="Tahoma"/>
              </a:rPr>
              <a:t>t</a:t>
            </a:r>
            <a:r>
              <a:rPr sz="2800" b="1" spc="-1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2800" b="1" spc="-100" dirty="0">
                <a:solidFill>
                  <a:srgbClr val="57414A"/>
                </a:solidFill>
                <a:latin typeface="Tahoma"/>
                <a:cs typeface="Tahoma"/>
              </a:rPr>
              <a:t>by  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P</a:t>
            </a:r>
            <a:r>
              <a:rPr sz="2800" b="1" spc="15" dirty="0">
                <a:solidFill>
                  <a:srgbClr val="57414A"/>
                </a:solidFill>
                <a:latin typeface="Tahoma"/>
                <a:cs typeface="Tahoma"/>
              </a:rPr>
              <a:t>l</a:t>
            </a:r>
            <a:r>
              <a:rPr sz="2800" b="1" spc="-135" dirty="0">
                <a:solidFill>
                  <a:srgbClr val="57414A"/>
                </a:solidFill>
                <a:latin typeface="Tahoma"/>
                <a:cs typeface="Tahoma"/>
              </a:rPr>
              <a:t>a</a:t>
            </a:r>
            <a:r>
              <a:rPr sz="2800" b="1" spc="-200" dirty="0">
                <a:solidFill>
                  <a:srgbClr val="57414A"/>
                </a:solidFill>
                <a:latin typeface="Tahoma"/>
                <a:cs typeface="Tahoma"/>
              </a:rPr>
              <a:t>m</a:t>
            </a:r>
            <a:r>
              <a:rPr sz="2800" b="1" spc="-150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2800" b="1" spc="-125" dirty="0">
                <a:solidFill>
                  <a:srgbClr val="57414A"/>
                </a:solidFill>
                <a:latin typeface="Tahoma"/>
                <a:cs typeface="Tahoma"/>
              </a:rPr>
              <a:t>n</a:t>
            </a:r>
            <a:r>
              <a:rPr sz="2800" b="1" spc="-190" dirty="0">
                <a:solidFill>
                  <a:srgbClr val="57414A"/>
                </a:solidFill>
                <a:latin typeface="Tahoma"/>
                <a:cs typeface="Tahoma"/>
              </a:rPr>
              <a:t>a</a:t>
            </a:r>
            <a:r>
              <a:rPr sz="2800" b="1" spc="-1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2800" b="1" spc="-105" dirty="0">
                <a:solidFill>
                  <a:srgbClr val="57414A"/>
                </a:solidFill>
                <a:latin typeface="Tahoma"/>
                <a:cs typeface="Tahoma"/>
              </a:rPr>
              <a:t>P</a:t>
            </a:r>
            <a:r>
              <a:rPr sz="2800" b="1" spc="-150" dirty="0">
                <a:solidFill>
                  <a:srgbClr val="57414A"/>
                </a:solidFill>
                <a:latin typeface="Tahoma"/>
                <a:cs typeface="Tahoma"/>
              </a:rPr>
              <a:t>e</a:t>
            </a:r>
            <a:r>
              <a:rPr sz="2800" b="1" spc="-30" dirty="0">
                <a:solidFill>
                  <a:srgbClr val="57414A"/>
                </a:solidFill>
                <a:latin typeface="Tahoma"/>
                <a:cs typeface="Tahoma"/>
              </a:rPr>
              <a:t>t</a:t>
            </a:r>
            <a:r>
              <a:rPr sz="2800" b="1" spc="-90" dirty="0">
                <a:solidFill>
                  <a:srgbClr val="57414A"/>
                </a:solidFill>
                <a:latin typeface="Tahoma"/>
                <a:cs typeface="Tahoma"/>
              </a:rPr>
              <a:t>k</a:t>
            </a:r>
            <a:r>
              <a:rPr sz="2800" b="1" spc="-110" dirty="0">
                <a:solidFill>
                  <a:srgbClr val="57414A"/>
                </a:solidFill>
                <a:latin typeface="Tahoma"/>
                <a:cs typeface="Tahoma"/>
              </a:rPr>
              <a:t>o</a:t>
            </a:r>
            <a:r>
              <a:rPr sz="2800" b="1" spc="-90" dirty="0">
                <a:solidFill>
                  <a:srgbClr val="57414A"/>
                </a:solidFill>
                <a:latin typeface="Tahoma"/>
                <a:cs typeface="Tahoma"/>
              </a:rPr>
              <a:t>v</a:t>
            </a:r>
            <a:r>
              <a:rPr sz="2800" b="1" spc="-190" dirty="0">
                <a:solidFill>
                  <a:srgbClr val="57414A"/>
                </a:solidFill>
                <a:latin typeface="Tahoma"/>
                <a:cs typeface="Tahoma"/>
              </a:rPr>
              <a:t>a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8343" y="3119433"/>
            <a:ext cx="1571625" cy="457200"/>
          </a:xfrm>
          <a:custGeom>
            <a:avLst/>
            <a:gdLst/>
            <a:ahLst/>
            <a:cxnLst/>
            <a:rect l="l" t="t" r="r" b="b"/>
            <a:pathLst>
              <a:path w="1571625" h="457200">
                <a:moveTo>
                  <a:pt x="1571624" y="457199"/>
                </a:moveTo>
                <a:lnTo>
                  <a:pt x="0" y="457199"/>
                </a:lnTo>
                <a:lnTo>
                  <a:pt x="0" y="0"/>
                </a:lnTo>
                <a:lnTo>
                  <a:pt x="1571624" y="0"/>
                </a:lnTo>
                <a:lnTo>
                  <a:pt x="1571624" y="457199"/>
                </a:lnTo>
                <a:close/>
              </a:path>
            </a:pathLst>
          </a:custGeom>
          <a:solidFill>
            <a:srgbClr val="F7D9DD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18755" y="0"/>
            <a:ext cx="11268075" cy="10287000"/>
            <a:chOff x="7018755" y="0"/>
            <a:chExt cx="11268075" cy="10287000"/>
          </a:xfrm>
        </p:grpSpPr>
        <p:sp>
          <p:nvSpPr>
            <p:cNvPr id="4" name="object 4"/>
            <p:cNvSpPr/>
            <p:nvPr/>
          </p:nvSpPr>
          <p:spPr>
            <a:xfrm>
              <a:off x="17377716" y="7686575"/>
              <a:ext cx="28575" cy="1571625"/>
            </a:xfrm>
            <a:custGeom>
              <a:avLst/>
              <a:gdLst/>
              <a:ahLst/>
              <a:cxnLst/>
              <a:rect l="l" t="t" r="r" b="b"/>
              <a:pathLst>
                <a:path w="28575" h="1571625">
                  <a:moveTo>
                    <a:pt x="28574" y="0"/>
                  </a:moveTo>
                  <a:lnTo>
                    <a:pt x="28574" y="1571624"/>
                  </a:lnTo>
                  <a:lnTo>
                    <a:pt x="0" y="1571624"/>
                  </a:lnTo>
                  <a:lnTo>
                    <a:pt x="0" y="0"/>
                  </a:lnTo>
                  <a:lnTo>
                    <a:pt x="28574" y="0"/>
                  </a:lnTo>
                  <a:close/>
                </a:path>
              </a:pathLst>
            </a:custGeom>
            <a:solidFill>
              <a:srgbClr val="5741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8755" y="0"/>
              <a:ext cx="11268074" cy="1028699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18120000">
            <a:off x="991277" y="1430163"/>
            <a:ext cx="1400222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35"/>
              </a:lnSpc>
            </a:pPr>
            <a:r>
              <a:rPr sz="9400" b="1" spc="-70" dirty="0">
                <a:solidFill>
                  <a:srgbClr val="57414A"/>
                </a:solidFill>
                <a:latin typeface="Palatino Linotype"/>
                <a:cs typeface="Palatino Linotype"/>
              </a:rPr>
              <a:t>P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 rot="19320000">
            <a:off x="1491733" y="870176"/>
            <a:ext cx="139559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25"/>
              </a:lnSpc>
            </a:pPr>
            <a:r>
              <a:rPr sz="9400" b="1" spc="-90" dirty="0">
                <a:solidFill>
                  <a:srgbClr val="57414A"/>
                </a:solidFill>
                <a:latin typeface="Palatino Linotype"/>
                <a:cs typeface="Palatino Linotype"/>
              </a:rPr>
              <a:t>u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 rot="20400000">
            <a:off x="2110695" y="545802"/>
            <a:ext cx="1315389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25"/>
              </a:lnSpc>
            </a:pPr>
            <a:r>
              <a:rPr sz="9400" b="1" spc="630" dirty="0">
                <a:solidFill>
                  <a:srgbClr val="57414A"/>
                </a:solidFill>
                <a:latin typeface="Palatino Linotype"/>
                <a:cs typeface="Palatino Linotype"/>
              </a:rPr>
              <a:t>r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 rot="21480000">
            <a:off x="2722442" y="414854"/>
            <a:ext cx="140122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25"/>
              </a:lnSpc>
            </a:pPr>
            <a:r>
              <a:rPr sz="9400" b="1" spc="-25" dirty="0">
                <a:solidFill>
                  <a:srgbClr val="57414A"/>
                </a:solidFill>
                <a:latin typeface="Palatino Linotype"/>
                <a:cs typeface="Palatino Linotype"/>
              </a:rPr>
              <a:t>p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 rot="1020000">
            <a:off x="3459723" y="511269"/>
            <a:ext cx="1376847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90"/>
              </a:lnSpc>
            </a:pPr>
            <a:r>
              <a:rPr sz="9400" b="1" spc="85" dirty="0">
                <a:solidFill>
                  <a:srgbClr val="57414A"/>
                </a:solidFill>
                <a:latin typeface="Palatino Linotype"/>
                <a:cs typeface="Palatino Linotype"/>
              </a:rPr>
              <a:t>o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 rot="2040000">
            <a:off x="4065584" y="796385"/>
            <a:ext cx="1325174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80"/>
              </a:lnSpc>
            </a:pPr>
            <a:r>
              <a:rPr sz="9400" b="1" spc="180" dirty="0">
                <a:solidFill>
                  <a:srgbClr val="57414A"/>
                </a:solidFill>
                <a:latin typeface="Palatino Linotype"/>
                <a:cs typeface="Palatino Linotype"/>
              </a:rPr>
              <a:t>s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 rot="3060000">
            <a:off x="4503532" y="1223780"/>
            <a:ext cx="1357326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280"/>
              </a:lnSpc>
            </a:pPr>
            <a:r>
              <a:rPr sz="9400" b="1" spc="245" dirty="0">
                <a:solidFill>
                  <a:srgbClr val="57414A"/>
                </a:solidFill>
                <a:latin typeface="Palatino Linotype"/>
                <a:cs typeface="Palatino Linotype"/>
              </a:rPr>
              <a:t>e</a:t>
            </a:r>
            <a:endParaRPr sz="94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6000" y="2539768"/>
            <a:ext cx="4775200" cy="7246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95"/>
              </a:spcBef>
            </a:pPr>
            <a:r>
              <a:rPr sz="3550" spc="40" dirty="0">
                <a:solidFill>
                  <a:srgbClr val="57414A"/>
                </a:solidFill>
                <a:latin typeface="Tahoma"/>
                <a:cs typeface="Tahoma"/>
              </a:rPr>
              <a:t>LOW</a:t>
            </a:r>
            <a:r>
              <a:rPr sz="3550" spc="27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65" dirty="0">
                <a:solidFill>
                  <a:srgbClr val="57414A"/>
                </a:solidFill>
                <a:latin typeface="Tahoma"/>
                <a:cs typeface="Tahoma"/>
              </a:rPr>
              <a:t>CARBOHYDRATE </a:t>
            </a:r>
            <a:r>
              <a:rPr sz="3550" spc="-109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70" dirty="0">
                <a:solidFill>
                  <a:srgbClr val="57414A"/>
                </a:solidFill>
                <a:latin typeface="Tahoma"/>
                <a:cs typeface="Tahoma"/>
              </a:rPr>
              <a:t>DESSERT</a:t>
            </a:r>
            <a:r>
              <a:rPr sz="3550" spc="30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55" dirty="0">
                <a:solidFill>
                  <a:srgbClr val="57414A"/>
                </a:solidFill>
                <a:latin typeface="Tahoma"/>
                <a:cs typeface="Tahoma"/>
              </a:rPr>
              <a:t>RECIPE</a:t>
            </a:r>
            <a:endParaRPr sz="3550">
              <a:latin typeface="Tahoma"/>
              <a:cs typeface="Tahoma"/>
            </a:endParaRPr>
          </a:p>
          <a:p>
            <a:pPr marL="12700" marR="611505">
              <a:lnSpc>
                <a:spcPct val="121300"/>
              </a:lnSpc>
              <a:spcBef>
                <a:spcPts val="5"/>
              </a:spcBef>
            </a:pPr>
            <a:r>
              <a:rPr sz="3550" spc="65" dirty="0">
                <a:solidFill>
                  <a:srgbClr val="57414A"/>
                </a:solidFill>
                <a:latin typeface="Tahoma"/>
                <a:cs typeface="Tahoma"/>
              </a:rPr>
              <a:t>WEB</a:t>
            </a:r>
            <a:r>
              <a:rPr sz="3550" spc="26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80" dirty="0">
                <a:solidFill>
                  <a:srgbClr val="57414A"/>
                </a:solidFill>
                <a:latin typeface="Tahoma"/>
                <a:cs typeface="Tahoma"/>
              </a:rPr>
              <a:t>APPLICATION </a:t>
            </a:r>
            <a:r>
              <a:rPr sz="3550" spc="-109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05" dirty="0">
                <a:solidFill>
                  <a:srgbClr val="57414A"/>
                </a:solidFill>
                <a:latin typeface="Tahoma"/>
                <a:cs typeface="Tahoma"/>
              </a:rPr>
              <a:t>WHERE</a:t>
            </a:r>
            <a:r>
              <a:rPr sz="3550" spc="30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75" dirty="0">
                <a:solidFill>
                  <a:srgbClr val="57414A"/>
                </a:solidFill>
                <a:latin typeface="Tahoma"/>
                <a:cs typeface="Tahoma"/>
              </a:rPr>
              <a:t>EVERY</a:t>
            </a: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3550" spc="210" dirty="0">
                <a:solidFill>
                  <a:srgbClr val="57414A"/>
                </a:solidFill>
                <a:latin typeface="Tahoma"/>
                <a:cs typeface="Tahoma"/>
              </a:rPr>
              <a:t>PERSON</a:t>
            </a: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3550" spc="185" dirty="0">
                <a:solidFill>
                  <a:srgbClr val="57414A"/>
                </a:solidFill>
                <a:latin typeface="Tahoma"/>
                <a:cs typeface="Tahoma"/>
              </a:rPr>
              <a:t>REGARDLESS</a:t>
            </a:r>
            <a:r>
              <a:rPr sz="3550" spc="26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60" dirty="0">
                <a:solidFill>
                  <a:srgbClr val="57414A"/>
                </a:solidFill>
                <a:latin typeface="Tahoma"/>
                <a:cs typeface="Tahoma"/>
              </a:rPr>
              <a:t>OF</a:t>
            </a:r>
            <a:endParaRPr sz="3550">
              <a:latin typeface="Tahoma"/>
              <a:cs typeface="Tahoma"/>
            </a:endParaRPr>
          </a:p>
          <a:p>
            <a:pPr marL="12700" marR="114935">
              <a:lnSpc>
                <a:spcPct val="121300"/>
              </a:lnSpc>
              <a:spcBef>
                <a:spcPts val="5"/>
              </a:spcBef>
            </a:pPr>
            <a:r>
              <a:rPr sz="3550" spc="130" dirty="0">
                <a:solidFill>
                  <a:srgbClr val="57414A"/>
                </a:solidFill>
                <a:latin typeface="Tahoma"/>
                <a:cs typeface="Tahoma"/>
              </a:rPr>
              <a:t>RACE,</a:t>
            </a:r>
            <a:r>
              <a:rPr sz="3550" spc="27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55" dirty="0">
                <a:solidFill>
                  <a:srgbClr val="57414A"/>
                </a:solidFill>
                <a:latin typeface="Tahoma"/>
                <a:cs typeface="Tahoma"/>
              </a:rPr>
              <a:t>GENDER,</a:t>
            </a:r>
            <a:r>
              <a:rPr sz="3550" spc="27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00" dirty="0">
                <a:solidFill>
                  <a:srgbClr val="57414A"/>
                </a:solidFill>
                <a:latin typeface="Tahoma"/>
                <a:cs typeface="Tahoma"/>
              </a:rPr>
              <a:t>AGE, </a:t>
            </a:r>
            <a:r>
              <a:rPr sz="3550" spc="-109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14" dirty="0">
                <a:solidFill>
                  <a:srgbClr val="57414A"/>
                </a:solidFill>
                <a:latin typeface="Tahoma"/>
                <a:cs typeface="Tahoma"/>
              </a:rPr>
              <a:t>ETHNICITY</a:t>
            </a:r>
            <a:r>
              <a:rPr sz="3550" spc="30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5" dirty="0">
                <a:solidFill>
                  <a:srgbClr val="57414A"/>
                </a:solidFill>
                <a:latin typeface="Tahoma"/>
                <a:cs typeface="Tahoma"/>
              </a:rPr>
              <a:t>OR</a:t>
            </a:r>
            <a:endParaRPr sz="3550">
              <a:latin typeface="Tahoma"/>
              <a:cs typeface="Tahoma"/>
            </a:endParaRPr>
          </a:p>
          <a:p>
            <a:pPr marL="12700" marR="497205">
              <a:lnSpc>
                <a:spcPct val="121300"/>
              </a:lnSpc>
            </a:pPr>
            <a:r>
              <a:rPr sz="3550" spc="125" dirty="0">
                <a:solidFill>
                  <a:srgbClr val="57414A"/>
                </a:solidFill>
                <a:latin typeface="Tahoma"/>
                <a:cs typeface="Tahoma"/>
              </a:rPr>
              <a:t>RELIGION</a:t>
            </a:r>
            <a:r>
              <a:rPr sz="3550" spc="27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20" dirty="0">
                <a:solidFill>
                  <a:srgbClr val="57414A"/>
                </a:solidFill>
                <a:latin typeface="Tahoma"/>
                <a:cs typeface="Tahoma"/>
              </a:rPr>
              <a:t>CAN</a:t>
            </a:r>
            <a:r>
              <a:rPr sz="3550" spc="28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60" dirty="0">
                <a:solidFill>
                  <a:srgbClr val="57414A"/>
                </a:solidFill>
                <a:latin typeface="Tahoma"/>
                <a:cs typeface="Tahoma"/>
              </a:rPr>
              <a:t>USE </a:t>
            </a:r>
            <a:r>
              <a:rPr sz="3550" spc="-109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100" dirty="0">
                <a:solidFill>
                  <a:srgbClr val="57414A"/>
                </a:solidFill>
                <a:latin typeface="Tahoma"/>
                <a:cs typeface="Tahoma"/>
              </a:rPr>
              <a:t>FOR</a:t>
            </a:r>
            <a:r>
              <a:rPr sz="3550" spc="30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550" spc="215" dirty="0">
                <a:solidFill>
                  <a:srgbClr val="57414A"/>
                </a:solidFill>
                <a:latin typeface="Tahoma"/>
                <a:cs typeface="Tahoma"/>
              </a:rPr>
              <a:t>PERSONAL</a:t>
            </a:r>
            <a:endParaRPr sz="3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3550" spc="155" dirty="0">
                <a:solidFill>
                  <a:srgbClr val="57414A"/>
                </a:solidFill>
                <a:latin typeface="Tahoma"/>
                <a:cs typeface="Tahoma"/>
              </a:rPr>
              <a:t>INTEREST.</a:t>
            </a:r>
            <a:endParaRPr sz="3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691324" y="1028701"/>
            <a:ext cx="1571625" cy="457200"/>
          </a:xfrm>
          <a:custGeom>
            <a:avLst/>
            <a:gdLst/>
            <a:ahLst/>
            <a:cxnLst/>
            <a:rect l="l" t="t" r="r" b="b"/>
            <a:pathLst>
              <a:path w="1571625" h="457200">
                <a:moveTo>
                  <a:pt x="1571624" y="457199"/>
                </a:moveTo>
                <a:lnTo>
                  <a:pt x="0" y="457199"/>
                </a:lnTo>
                <a:lnTo>
                  <a:pt x="0" y="0"/>
                </a:lnTo>
                <a:lnTo>
                  <a:pt x="1571624" y="0"/>
                </a:lnTo>
                <a:lnTo>
                  <a:pt x="1571624" y="457199"/>
                </a:lnTo>
                <a:close/>
              </a:path>
            </a:pathLst>
          </a:custGeom>
          <a:solidFill>
            <a:srgbClr val="F7D9DD">
              <a:alpha val="8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92707" y="4825524"/>
            <a:ext cx="1571625" cy="28575"/>
          </a:xfrm>
          <a:custGeom>
            <a:avLst/>
            <a:gdLst/>
            <a:ahLst/>
            <a:cxnLst/>
            <a:rect l="l" t="t" r="r" b="b"/>
            <a:pathLst>
              <a:path w="1571625" h="28575">
                <a:moveTo>
                  <a:pt x="1571624" y="28574"/>
                </a:moveTo>
                <a:lnTo>
                  <a:pt x="0" y="28574"/>
                </a:lnTo>
                <a:lnTo>
                  <a:pt x="0" y="0"/>
                </a:lnTo>
                <a:lnTo>
                  <a:pt x="1571624" y="0"/>
                </a:lnTo>
                <a:lnTo>
                  <a:pt x="1571624" y="28574"/>
                </a:lnTo>
                <a:close/>
              </a:path>
            </a:pathLst>
          </a:custGeom>
          <a:solidFill>
            <a:srgbClr val="5741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249" y="1"/>
              <a:ext cx="6645750" cy="77057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343055"/>
              <a:ext cx="11644038" cy="694394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47186" y="28205"/>
            <a:ext cx="716280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500" spc="175" dirty="0">
                <a:latin typeface="Palatino Linotype"/>
                <a:cs typeface="Palatino Linotype"/>
              </a:rPr>
              <a:t>Let </a:t>
            </a:r>
            <a:r>
              <a:rPr sz="6500" spc="270" dirty="0">
                <a:latin typeface="Palatino Linotype"/>
                <a:cs typeface="Palatino Linotype"/>
              </a:rPr>
              <a:t>me </a:t>
            </a:r>
            <a:r>
              <a:rPr sz="6500" spc="245" dirty="0">
                <a:latin typeface="Palatino Linotype"/>
                <a:cs typeface="Palatino Linotype"/>
              </a:rPr>
              <a:t>take </a:t>
            </a:r>
            <a:r>
              <a:rPr sz="6500" spc="65" dirty="0">
                <a:latin typeface="Palatino Linotype"/>
                <a:cs typeface="Palatino Linotype"/>
              </a:rPr>
              <a:t>you </a:t>
            </a:r>
            <a:r>
              <a:rPr sz="6500" spc="70" dirty="0">
                <a:latin typeface="Palatino Linotype"/>
                <a:cs typeface="Palatino Linotype"/>
              </a:rPr>
              <a:t> </a:t>
            </a:r>
            <a:r>
              <a:rPr sz="6500" spc="250" dirty="0">
                <a:latin typeface="Palatino Linotype"/>
                <a:cs typeface="Palatino Linotype"/>
              </a:rPr>
              <a:t>through the </a:t>
            </a:r>
            <a:r>
              <a:rPr sz="6500" spc="114" dirty="0">
                <a:latin typeface="Palatino Linotype"/>
                <a:cs typeface="Palatino Linotype"/>
              </a:rPr>
              <a:t>web </a:t>
            </a:r>
            <a:r>
              <a:rPr sz="6500" spc="120" dirty="0">
                <a:latin typeface="Palatino Linotype"/>
                <a:cs typeface="Palatino Linotype"/>
              </a:rPr>
              <a:t> </a:t>
            </a:r>
            <a:r>
              <a:rPr sz="6500" spc="229" dirty="0">
                <a:latin typeface="Palatino Linotype"/>
                <a:cs typeface="Palatino Linotype"/>
              </a:rPr>
              <a:t>application</a:t>
            </a:r>
            <a:r>
              <a:rPr sz="6500" spc="160" dirty="0">
                <a:latin typeface="Palatino Linotype"/>
                <a:cs typeface="Palatino Linotype"/>
              </a:rPr>
              <a:t> </a:t>
            </a:r>
            <a:r>
              <a:rPr sz="6500" spc="235" dirty="0">
                <a:latin typeface="Palatino Linotype"/>
                <a:cs typeface="Palatino Linotype"/>
              </a:rPr>
              <a:t>pages</a:t>
            </a:r>
            <a:endParaRPr sz="65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20827" y="8622645"/>
            <a:ext cx="5728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" dirty="0">
                <a:solidFill>
                  <a:srgbClr val="57414A"/>
                </a:solidFill>
                <a:latin typeface="Tahoma"/>
                <a:cs typeface="Tahoma"/>
              </a:rPr>
              <a:t>HOW</a:t>
            </a:r>
            <a:r>
              <a:rPr sz="3000" spc="2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000" spc="-335" dirty="0">
                <a:solidFill>
                  <a:srgbClr val="57414A"/>
                </a:solidFill>
                <a:latin typeface="Tahoma"/>
                <a:cs typeface="Tahoma"/>
              </a:rPr>
              <a:t>I</a:t>
            </a:r>
            <a:r>
              <a:rPr sz="3000" spc="25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000" spc="114" dirty="0">
                <a:solidFill>
                  <a:srgbClr val="57414A"/>
                </a:solidFill>
                <a:latin typeface="Tahoma"/>
                <a:cs typeface="Tahoma"/>
              </a:rPr>
              <a:t>STARTED</a:t>
            </a:r>
            <a:r>
              <a:rPr sz="3000" spc="250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000" spc="-70" dirty="0">
                <a:solidFill>
                  <a:srgbClr val="57414A"/>
                </a:solidFill>
                <a:latin typeface="Tahoma"/>
                <a:cs typeface="Tahoma"/>
              </a:rPr>
              <a:t>MY</a:t>
            </a:r>
            <a:r>
              <a:rPr sz="3000" spc="245" dirty="0">
                <a:solidFill>
                  <a:srgbClr val="57414A"/>
                </a:solidFill>
                <a:latin typeface="Tahoma"/>
                <a:cs typeface="Tahoma"/>
              </a:rPr>
              <a:t> </a:t>
            </a:r>
            <a:r>
              <a:rPr sz="3000" spc="195" dirty="0">
                <a:solidFill>
                  <a:srgbClr val="57414A"/>
                </a:solidFill>
                <a:latin typeface="Tahoma"/>
                <a:cs typeface="Tahoma"/>
              </a:rPr>
              <a:t>PROJECT?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87058" y="5062846"/>
            <a:ext cx="1571625" cy="28575"/>
          </a:xfrm>
          <a:custGeom>
            <a:avLst/>
            <a:gdLst/>
            <a:ahLst/>
            <a:cxnLst/>
            <a:rect l="l" t="t" r="r" b="b"/>
            <a:pathLst>
              <a:path w="1571625" h="28575">
                <a:moveTo>
                  <a:pt x="1571624" y="28574"/>
                </a:moveTo>
                <a:lnTo>
                  <a:pt x="0" y="28574"/>
                </a:lnTo>
                <a:lnTo>
                  <a:pt x="0" y="0"/>
                </a:lnTo>
                <a:lnTo>
                  <a:pt x="1571624" y="0"/>
                </a:lnTo>
                <a:lnTo>
                  <a:pt x="1571624" y="28574"/>
                </a:lnTo>
                <a:close/>
              </a:path>
            </a:pathLst>
          </a:custGeom>
          <a:solidFill>
            <a:srgbClr val="5741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87058" y="7175920"/>
            <a:ext cx="1571625" cy="28575"/>
          </a:xfrm>
          <a:custGeom>
            <a:avLst/>
            <a:gdLst/>
            <a:ahLst/>
            <a:cxnLst/>
            <a:rect l="l" t="t" r="r" b="b"/>
            <a:pathLst>
              <a:path w="1571625" h="28575">
                <a:moveTo>
                  <a:pt x="1571624" y="28574"/>
                </a:moveTo>
                <a:lnTo>
                  <a:pt x="0" y="28574"/>
                </a:lnTo>
                <a:lnTo>
                  <a:pt x="0" y="0"/>
                </a:lnTo>
                <a:lnTo>
                  <a:pt x="1571624" y="0"/>
                </a:lnTo>
                <a:lnTo>
                  <a:pt x="1571624" y="28574"/>
                </a:lnTo>
                <a:close/>
              </a:path>
            </a:pathLst>
          </a:custGeom>
          <a:solidFill>
            <a:srgbClr val="5741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4582775" cy="7124700"/>
            <a:chOff x="0" y="0"/>
            <a:chExt cx="14582775" cy="7124700"/>
          </a:xfrm>
        </p:grpSpPr>
        <p:sp>
          <p:nvSpPr>
            <p:cNvPr id="5" name="object 5"/>
            <p:cNvSpPr/>
            <p:nvPr/>
          </p:nvSpPr>
          <p:spPr>
            <a:xfrm>
              <a:off x="10187058" y="2949770"/>
              <a:ext cx="1571625" cy="28575"/>
            </a:xfrm>
            <a:custGeom>
              <a:avLst/>
              <a:gdLst/>
              <a:ahLst/>
              <a:cxnLst/>
              <a:rect l="l" t="t" r="r" b="b"/>
              <a:pathLst>
                <a:path w="1571625" h="28575">
                  <a:moveTo>
                    <a:pt x="1571624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1571624" y="0"/>
                  </a:lnTo>
                  <a:lnTo>
                    <a:pt x="1571624" y="28574"/>
                  </a:lnTo>
                  <a:close/>
                </a:path>
              </a:pathLst>
            </a:custGeom>
            <a:solidFill>
              <a:srgbClr val="5741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4582774" cy="71246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6197" y="8727999"/>
            <a:ext cx="1561336" cy="12228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335773" y="7572701"/>
            <a:ext cx="1854572" cy="27050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-2084" y="7505534"/>
            <a:ext cx="16040735" cy="2392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34245">
              <a:lnSpc>
                <a:spcPts val="4485"/>
              </a:lnSpc>
              <a:spcBef>
                <a:spcPts val="105"/>
              </a:spcBef>
            </a:pPr>
            <a:r>
              <a:rPr sz="3950" b="1" i="1" spc="-395" dirty="0">
                <a:solidFill>
                  <a:srgbClr val="FF66C3"/>
                </a:solidFill>
                <a:latin typeface="Verdana"/>
                <a:cs typeface="Verdana"/>
              </a:rPr>
              <a:t>G</a:t>
            </a:r>
            <a:r>
              <a:rPr sz="3950" b="1" i="1" spc="-750" dirty="0">
                <a:solidFill>
                  <a:srgbClr val="FF66C3"/>
                </a:solidFill>
                <a:latin typeface="Verdana"/>
                <a:cs typeface="Verdana"/>
              </a:rPr>
              <a:t>O</a:t>
            </a:r>
            <a:r>
              <a:rPr sz="3950" b="1" i="1" spc="220" dirty="0">
                <a:solidFill>
                  <a:srgbClr val="FF66C3"/>
                </a:solidFill>
                <a:latin typeface="Verdana"/>
                <a:cs typeface="Verdana"/>
              </a:rPr>
              <a:t> </a:t>
            </a:r>
            <a:r>
              <a:rPr sz="3950" b="1" i="1" spc="-195" dirty="0">
                <a:solidFill>
                  <a:srgbClr val="FF66C3"/>
                </a:solidFill>
                <a:latin typeface="Verdana"/>
                <a:cs typeface="Verdana"/>
              </a:rPr>
              <a:t>T</a:t>
            </a:r>
            <a:r>
              <a:rPr sz="3950" b="1" i="1" spc="-750" dirty="0">
                <a:solidFill>
                  <a:srgbClr val="FF66C3"/>
                </a:solidFill>
                <a:latin typeface="Verdana"/>
                <a:cs typeface="Verdana"/>
              </a:rPr>
              <a:t>O</a:t>
            </a:r>
            <a:r>
              <a:rPr sz="3950" b="1" i="1" spc="220" dirty="0">
                <a:solidFill>
                  <a:srgbClr val="FF66C3"/>
                </a:solidFill>
                <a:latin typeface="Verdana"/>
                <a:cs typeface="Verdana"/>
              </a:rPr>
              <a:t> </a:t>
            </a:r>
            <a:r>
              <a:rPr sz="3950" b="1" i="1" spc="-225" dirty="0">
                <a:solidFill>
                  <a:srgbClr val="FF66C3"/>
                </a:solidFill>
                <a:latin typeface="Verdana"/>
                <a:cs typeface="Verdana"/>
              </a:rPr>
              <a:t>B</a:t>
            </a:r>
            <a:r>
              <a:rPr sz="3950" b="1" i="1" spc="-505" dirty="0">
                <a:solidFill>
                  <a:srgbClr val="FF66C3"/>
                </a:solidFill>
                <a:latin typeface="Verdana"/>
                <a:cs typeface="Verdana"/>
              </a:rPr>
              <a:t>A</a:t>
            </a:r>
            <a:r>
              <a:rPr sz="3950" b="1" i="1" spc="-225" dirty="0">
                <a:solidFill>
                  <a:srgbClr val="FF66C3"/>
                </a:solidFill>
                <a:latin typeface="Verdana"/>
                <a:cs typeface="Verdana"/>
              </a:rPr>
              <a:t>C</a:t>
            </a:r>
            <a:r>
              <a:rPr sz="3950" b="1" i="1" spc="-660" dirty="0">
                <a:solidFill>
                  <a:srgbClr val="FF66C3"/>
                </a:solidFill>
                <a:latin typeface="Verdana"/>
                <a:cs typeface="Verdana"/>
              </a:rPr>
              <a:t>K</a:t>
            </a:r>
            <a:r>
              <a:rPr sz="3950" b="1" i="1" spc="220" dirty="0">
                <a:solidFill>
                  <a:srgbClr val="FF66C3"/>
                </a:solidFill>
                <a:latin typeface="Verdana"/>
                <a:cs typeface="Verdana"/>
              </a:rPr>
              <a:t> </a:t>
            </a:r>
            <a:r>
              <a:rPr sz="3950" b="1" i="1" spc="-335" dirty="0">
                <a:solidFill>
                  <a:srgbClr val="FF66C3"/>
                </a:solidFill>
                <a:latin typeface="Verdana"/>
                <a:cs typeface="Verdana"/>
              </a:rPr>
              <a:t>H</a:t>
            </a:r>
            <a:r>
              <a:rPr sz="3950" b="1" i="1" spc="-355" dirty="0">
                <a:solidFill>
                  <a:srgbClr val="FF66C3"/>
                </a:solidFill>
                <a:latin typeface="Verdana"/>
                <a:cs typeface="Verdana"/>
              </a:rPr>
              <a:t>O</a:t>
            </a:r>
            <a:r>
              <a:rPr sz="3950" b="1" i="1" spc="-425" dirty="0">
                <a:solidFill>
                  <a:srgbClr val="FF66C3"/>
                </a:solidFill>
                <a:latin typeface="Verdana"/>
                <a:cs typeface="Verdana"/>
              </a:rPr>
              <a:t>M</a:t>
            </a:r>
            <a:r>
              <a:rPr sz="3950" b="1" i="1" spc="-615" dirty="0">
                <a:solidFill>
                  <a:srgbClr val="FF66C3"/>
                </a:solidFill>
                <a:latin typeface="Verdana"/>
                <a:cs typeface="Verdana"/>
              </a:rPr>
              <a:t>E</a:t>
            </a:r>
            <a:r>
              <a:rPr sz="3950" b="1" i="1" spc="220" dirty="0">
                <a:solidFill>
                  <a:srgbClr val="FF66C3"/>
                </a:solidFill>
                <a:latin typeface="Verdana"/>
                <a:cs typeface="Verdana"/>
              </a:rPr>
              <a:t> </a:t>
            </a:r>
            <a:r>
              <a:rPr sz="3950" b="1" i="1" spc="-195" dirty="0">
                <a:solidFill>
                  <a:srgbClr val="FF66C3"/>
                </a:solidFill>
                <a:latin typeface="Verdana"/>
                <a:cs typeface="Verdana"/>
              </a:rPr>
              <a:t>P</a:t>
            </a:r>
            <a:r>
              <a:rPr sz="3950" b="1" i="1" spc="-505" dirty="0">
                <a:solidFill>
                  <a:srgbClr val="FF66C3"/>
                </a:solidFill>
                <a:latin typeface="Verdana"/>
                <a:cs typeface="Verdana"/>
              </a:rPr>
              <a:t>A</a:t>
            </a:r>
            <a:r>
              <a:rPr sz="3950" b="1" i="1" spc="-395" dirty="0">
                <a:solidFill>
                  <a:srgbClr val="FF66C3"/>
                </a:solidFill>
                <a:latin typeface="Verdana"/>
                <a:cs typeface="Verdana"/>
              </a:rPr>
              <a:t>G</a:t>
            </a:r>
            <a:r>
              <a:rPr sz="3950" b="1" i="1" spc="-615" dirty="0">
                <a:solidFill>
                  <a:srgbClr val="FF66C3"/>
                </a:solidFill>
                <a:latin typeface="Verdana"/>
                <a:cs typeface="Verdana"/>
              </a:rPr>
              <a:t>E</a:t>
            </a:r>
            <a:endParaRPr sz="3950">
              <a:latin typeface="Verdana"/>
              <a:cs typeface="Verdana"/>
            </a:endParaRPr>
          </a:p>
          <a:p>
            <a:pPr marL="12700">
              <a:lnSpc>
                <a:spcPts val="6945"/>
              </a:lnSpc>
            </a:pPr>
            <a:r>
              <a:rPr sz="6000" spc="180" dirty="0">
                <a:solidFill>
                  <a:srgbClr val="33373B"/>
                </a:solidFill>
                <a:latin typeface="Georgia"/>
                <a:cs typeface="Georgia"/>
              </a:rPr>
              <a:t>Second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210" dirty="0">
                <a:solidFill>
                  <a:srgbClr val="33373B"/>
                </a:solidFill>
                <a:latin typeface="Georgia"/>
                <a:cs typeface="Georgia"/>
              </a:rPr>
              <a:t>page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280" dirty="0">
                <a:solidFill>
                  <a:srgbClr val="33373B"/>
                </a:solidFill>
                <a:latin typeface="Georgia"/>
                <a:cs typeface="Georgia"/>
              </a:rPr>
              <a:t>where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185" dirty="0">
                <a:solidFill>
                  <a:srgbClr val="33373B"/>
                </a:solidFill>
                <a:latin typeface="Georgia"/>
                <a:cs typeface="Georgia"/>
              </a:rPr>
              <a:t>you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229" dirty="0">
                <a:solidFill>
                  <a:srgbClr val="33373B"/>
                </a:solidFill>
                <a:latin typeface="Georgia"/>
                <a:cs typeface="Georgia"/>
              </a:rPr>
              <a:t>can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175" dirty="0">
                <a:solidFill>
                  <a:srgbClr val="33373B"/>
                </a:solidFill>
                <a:latin typeface="Georgia"/>
                <a:cs typeface="Georgia"/>
              </a:rPr>
              <a:t>update</a:t>
            </a:r>
            <a:r>
              <a:rPr sz="6000" spc="30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204" dirty="0">
                <a:solidFill>
                  <a:srgbClr val="33373B"/>
                </a:solidFill>
                <a:latin typeface="Georgia"/>
                <a:cs typeface="Georgia"/>
              </a:rPr>
              <a:t>your</a:t>
            </a:r>
            <a:endParaRPr sz="6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6000" spc="225" dirty="0">
                <a:solidFill>
                  <a:srgbClr val="33373B"/>
                </a:solidFill>
                <a:latin typeface="Georgia"/>
                <a:cs typeface="Georgia"/>
              </a:rPr>
              <a:t>own</a:t>
            </a:r>
            <a:r>
              <a:rPr sz="6000" spc="275" dirty="0">
                <a:solidFill>
                  <a:srgbClr val="33373B"/>
                </a:solidFill>
                <a:latin typeface="Georgia"/>
                <a:cs typeface="Georgia"/>
              </a:rPr>
              <a:t> </a:t>
            </a:r>
            <a:r>
              <a:rPr sz="6000" spc="265" dirty="0">
                <a:solidFill>
                  <a:srgbClr val="33373B"/>
                </a:solidFill>
                <a:latin typeface="Georgia"/>
                <a:cs typeface="Georgia"/>
              </a:rPr>
              <a:t>recipe</a:t>
            </a:r>
            <a:endParaRPr sz="6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9621" y="751205"/>
            <a:ext cx="6704330" cy="6451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64130">
              <a:lnSpc>
                <a:spcPct val="100000"/>
              </a:lnSpc>
              <a:spcBef>
                <a:spcPts val="110"/>
              </a:spcBef>
            </a:pPr>
            <a:r>
              <a:rPr sz="3200" spc="145" dirty="0">
                <a:solidFill>
                  <a:srgbClr val="5D17EB"/>
                </a:solidFill>
                <a:latin typeface="Tahoma"/>
                <a:cs typeface="Tahoma"/>
              </a:rPr>
              <a:t>DESCRIPTION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350">
              <a:latin typeface="Tahoma"/>
              <a:cs typeface="Tahoma"/>
            </a:endParaRPr>
          </a:p>
          <a:p>
            <a:pPr marL="952500" algn="ctr">
              <a:lnSpc>
                <a:spcPct val="100000"/>
              </a:lnSpc>
            </a:pPr>
            <a:r>
              <a:rPr sz="3000" spc="114" dirty="0">
                <a:solidFill>
                  <a:srgbClr val="FF1616"/>
                </a:solidFill>
                <a:latin typeface="Tahoma"/>
                <a:cs typeface="Tahoma"/>
              </a:rPr>
              <a:t>TOTAL</a:t>
            </a:r>
            <a:r>
              <a:rPr sz="3000" spc="215" dirty="0">
                <a:solidFill>
                  <a:srgbClr val="FF1616"/>
                </a:solidFill>
                <a:latin typeface="Tahoma"/>
                <a:cs typeface="Tahoma"/>
              </a:rPr>
              <a:t> </a:t>
            </a:r>
            <a:r>
              <a:rPr sz="3000" spc="140" dirty="0">
                <a:solidFill>
                  <a:srgbClr val="FF1616"/>
                </a:solidFill>
                <a:latin typeface="Tahoma"/>
                <a:cs typeface="Tahoma"/>
              </a:rPr>
              <a:t>KILOCALORIES</a:t>
            </a:r>
            <a:endParaRPr sz="3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00">
              <a:latin typeface="Tahoma"/>
              <a:cs typeface="Tahoma"/>
            </a:endParaRPr>
          </a:p>
          <a:p>
            <a:pPr marL="2564130">
              <a:lnSpc>
                <a:spcPct val="100000"/>
              </a:lnSpc>
              <a:spcBef>
                <a:spcPts val="5"/>
              </a:spcBef>
            </a:pPr>
            <a:r>
              <a:rPr sz="4350" spc="190" dirty="0">
                <a:solidFill>
                  <a:srgbClr val="37B5FF"/>
                </a:solidFill>
                <a:latin typeface="Tahoma"/>
                <a:cs typeface="Tahoma"/>
              </a:rPr>
              <a:t>INGREDIENTS</a:t>
            </a:r>
            <a:endParaRPr sz="4350">
              <a:latin typeface="Tahoma"/>
              <a:cs typeface="Tahoma"/>
            </a:endParaRPr>
          </a:p>
          <a:p>
            <a:pPr marR="1143000" algn="r">
              <a:lnSpc>
                <a:spcPct val="100000"/>
              </a:lnSpc>
              <a:spcBef>
                <a:spcPts val="4280"/>
              </a:spcBef>
            </a:pPr>
            <a:r>
              <a:rPr sz="3450" b="1" i="1" spc="-345" dirty="0">
                <a:solidFill>
                  <a:srgbClr val="535353"/>
                </a:solidFill>
                <a:latin typeface="Verdana"/>
                <a:cs typeface="Verdana"/>
              </a:rPr>
              <a:t>METHOD</a:t>
            </a:r>
            <a:r>
              <a:rPr sz="3450" b="1" i="1" spc="155" dirty="0">
                <a:solidFill>
                  <a:srgbClr val="535353"/>
                </a:solidFill>
                <a:latin typeface="Verdana"/>
                <a:cs typeface="Verdana"/>
              </a:rPr>
              <a:t> </a:t>
            </a:r>
            <a:r>
              <a:rPr sz="3450" b="1" i="1" spc="-290" dirty="0">
                <a:solidFill>
                  <a:srgbClr val="535353"/>
                </a:solidFill>
                <a:latin typeface="Verdana"/>
                <a:cs typeface="Verdana"/>
              </a:rPr>
              <a:t>STEPS</a:t>
            </a:r>
            <a:endParaRPr sz="3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Verdana"/>
              <a:cs typeface="Verdana"/>
            </a:endParaRPr>
          </a:p>
          <a:p>
            <a:pPr marR="1181735" algn="r">
              <a:lnSpc>
                <a:spcPct val="100000"/>
              </a:lnSpc>
            </a:pPr>
            <a:r>
              <a:rPr sz="3950" b="1" i="1" spc="-360" dirty="0">
                <a:solidFill>
                  <a:srgbClr val="FF5757"/>
                </a:solidFill>
                <a:latin typeface="Verdana"/>
                <a:cs typeface="Verdana"/>
              </a:rPr>
              <a:t>TOTAL</a:t>
            </a:r>
            <a:r>
              <a:rPr sz="3950" b="1" i="1" spc="200" dirty="0">
                <a:solidFill>
                  <a:srgbClr val="FF5757"/>
                </a:solidFill>
                <a:latin typeface="Verdana"/>
                <a:cs typeface="Verdana"/>
              </a:rPr>
              <a:t> </a:t>
            </a:r>
            <a:r>
              <a:rPr sz="3950" b="1" i="1" spc="-375" dirty="0">
                <a:solidFill>
                  <a:srgbClr val="FF5757"/>
                </a:solidFill>
                <a:latin typeface="Verdana"/>
                <a:cs typeface="Verdana"/>
              </a:rPr>
              <a:t>KILOCALORIES</a:t>
            </a:r>
            <a:endParaRPr sz="3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50">
              <a:latin typeface="Verdana"/>
              <a:cs typeface="Verdana"/>
            </a:endParaRPr>
          </a:p>
          <a:p>
            <a:pPr marL="3488054">
              <a:lnSpc>
                <a:spcPct val="100000"/>
              </a:lnSpc>
              <a:spcBef>
                <a:spcPts val="5"/>
              </a:spcBef>
            </a:pPr>
            <a:r>
              <a:rPr sz="3200" spc="165" dirty="0">
                <a:solidFill>
                  <a:srgbClr val="B4AB5B"/>
                </a:solidFill>
                <a:latin typeface="Tahoma"/>
                <a:cs typeface="Tahoma"/>
              </a:rPr>
              <a:t>UPDATE</a:t>
            </a:r>
            <a:r>
              <a:rPr sz="3200" spc="204" dirty="0">
                <a:solidFill>
                  <a:srgbClr val="B4AB5B"/>
                </a:solidFill>
                <a:latin typeface="Tahoma"/>
                <a:cs typeface="Tahoma"/>
              </a:rPr>
              <a:t> </a:t>
            </a:r>
            <a:r>
              <a:rPr sz="3200" spc="140" dirty="0">
                <a:solidFill>
                  <a:srgbClr val="B4AB5B"/>
                </a:solidFill>
                <a:latin typeface="Tahoma"/>
                <a:cs typeface="Tahoma"/>
              </a:rPr>
              <a:t>RECIPE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86" y="135650"/>
            <a:ext cx="18265140" cy="10151745"/>
            <a:chOff x="22886" y="135650"/>
            <a:chExt cx="18265140" cy="1015174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4218" y="1638169"/>
              <a:ext cx="15953780" cy="86486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77" y="1835853"/>
              <a:ext cx="2326531" cy="32419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86" y="7363502"/>
              <a:ext cx="2414941" cy="262113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435256" y="1411157"/>
              <a:ext cx="358140" cy="396240"/>
            </a:xfrm>
            <a:custGeom>
              <a:avLst/>
              <a:gdLst/>
              <a:ahLst/>
              <a:cxnLst/>
              <a:rect l="l" t="t" r="r" b="b"/>
              <a:pathLst>
                <a:path w="358140" h="396239">
                  <a:moveTo>
                    <a:pt x="0" y="395946"/>
                  </a:moveTo>
                  <a:lnTo>
                    <a:pt x="6553" y="377253"/>
                  </a:lnTo>
                  <a:lnTo>
                    <a:pt x="17763" y="355596"/>
                  </a:lnTo>
                  <a:lnTo>
                    <a:pt x="37338" y="324725"/>
                  </a:lnTo>
                  <a:lnTo>
                    <a:pt x="68982" y="278387"/>
                  </a:lnTo>
                  <a:lnTo>
                    <a:pt x="82093" y="231425"/>
                  </a:lnTo>
                  <a:lnTo>
                    <a:pt x="67849" y="183392"/>
                  </a:lnTo>
                  <a:lnTo>
                    <a:pt x="38742" y="139553"/>
                  </a:lnTo>
                  <a:lnTo>
                    <a:pt x="7262" y="105169"/>
                  </a:lnTo>
                  <a:lnTo>
                    <a:pt x="5687" y="103587"/>
                  </a:lnTo>
                  <a:lnTo>
                    <a:pt x="40113" y="65508"/>
                  </a:lnTo>
                  <a:lnTo>
                    <a:pt x="80061" y="34405"/>
                  </a:lnTo>
                  <a:lnTo>
                    <a:pt x="124481" y="11997"/>
                  </a:lnTo>
                  <a:lnTo>
                    <a:pt x="172323" y="0"/>
                  </a:lnTo>
                  <a:lnTo>
                    <a:pt x="222536" y="128"/>
                  </a:lnTo>
                  <a:lnTo>
                    <a:pt x="262529" y="12761"/>
                  </a:lnTo>
                  <a:lnTo>
                    <a:pt x="292082" y="37962"/>
                  </a:lnTo>
                  <a:lnTo>
                    <a:pt x="315174" y="71283"/>
                  </a:lnTo>
                  <a:lnTo>
                    <a:pt x="335785" y="108275"/>
                  </a:lnTo>
                  <a:lnTo>
                    <a:pt x="357894" y="144490"/>
                  </a:lnTo>
                  <a:lnTo>
                    <a:pt x="339942" y="188601"/>
                  </a:lnTo>
                  <a:lnTo>
                    <a:pt x="326517" y="229953"/>
                  </a:lnTo>
                  <a:lnTo>
                    <a:pt x="320824" y="263780"/>
                  </a:lnTo>
                  <a:lnTo>
                    <a:pt x="326069" y="285319"/>
                  </a:lnTo>
                  <a:lnTo>
                    <a:pt x="330732" y="295667"/>
                  </a:lnTo>
                  <a:lnTo>
                    <a:pt x="331149" y="307732"/>
                  </a:lnTo>
                  <a:lnTo>
                    <a:pt x="279219" y="361424"/>
                  </a:lnTo>
                  <a:lnTo>
                    <a:pt x="236062" y="381600"/>
                  </a:lnTo>
                  <a:lnTo>
                    <a:pt x="192963" y="394112"/>
                  </a:lnTo>
                  <a:lnTo>
                    <a:pt x="0" y="395946"/>
                  </a:lnTo>
                  <a:close/>
                </a:path>
              </a:pathLst>
            </a:custGeom>
            <a:solidFill>
              <a:srgbClr val="94C1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956202" y="1520987"/>
              <a:ext cx="104775" cy="643255"/>
            </a:xfrm>
            <a:custGeom>
              <a:avLst/>
              <a:gdLst/>
              <a:ahLst/>
              <a:cxnLst/>
              <a:rect l="l" t="t" r="r" b="b"/>
              <a:pathLst>
                <a:path w="104775" h="643255">
                  <a:moveTo>
                    <a:pt x="95389" y="642814"/>
                  </a:moveTo>
                  <a:lnTo>
                    <a:pt x="0" y="642814"/>
                  </a:lnTo>
                  <a:lnTo>
                    <a:pt x="693" y="558811"/>
                  </a:lnTo>
                  <a:lnTo>
                    <a:pt x="10539" y="365239"/>
                  </a:lnTo>
                  <a:lnTo>
                    <a:pt x="41185" y="149751"/>
                  </a:lnTo>
                  <a:lnTo>
                    <a:pt x="104277" y="0"/>
                  </a:lnTo>
                  <a:lnTo>
                    <a:pt x="95389" y="642814"/>
                  </a:lnTo>
                  <a:close/>
                </a:path>
              </a:pathLst>
            </a:custGeom>
            <a:solidFill>
              <a:srgbClr val="656A7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79157" y="1731479"/>
              <a:ext cx="2134870" cy="432434"/>
            </a:xfrm>
            <a:custGeom>
              <a:avLst/>
              <a:gdLst/>
              <a:ahLst/>
              <a:cxnLst/>
              <a:rect l="l" t="t" r="r" b="b"/>
              <a:pathLst>
                <a:path w="2134869" h="432435">
                  <a:moveTo>
                    <a:pt x="2134719" y="432322"/>
                  </a:moveTo>
                  <a:lnTo>
                    <a:pt x="9293" y="432322"/>
                  </a:lnTo>
                  <a:lnTo>
                    <a:pt x="0" y="319424"/>
                  </a:lnTo>
                  <a:lnTo>
                    <a:pt x="559186" y="62923"/>
                  </a:lnTo>
                  <a:lnTo>
                    <a:pt x="1266324" y="0"/>
                  </a:lnTo>
                  <a:lnTo>
                    <a:pt x="1872871" y="33495"/>
                  </a:lnTo>
                  <a:lnTo>
                    <a:pt x="2130284" y="66252"/>
                  </a:lnTo>
                  <a:lnTo>
                    <a:pt x="2134719" y="432322"/>
                  </a:lnTo>
                  <a:close/>
                </a:path>
              </a:pathLst>
            </a:custGeom>
            <a:solidFill>
              <a:srgbClr val="7D8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79157" y="135650"/>
              <a:ext cx="2216262" cy="191525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47300" y="247960"/>
            <a:ext cx="1336611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229" dirty="0"/>
              <a:t>Create</a:t>
            </a:r>
            <a:r>
              <a:rPr sz="6900" spc="-25" dirty="0"/>
              <a:t> </a:t>
            </a:r>
            <a:r>
              <a:rPr sz="6900" spc="5" dirty="0"/>
              <a:t>a</a:t>
            </a:r>
            <a:r>
              <a:rPr sz="6900" spc="-20" dirty="0"/>
              <a:t> </a:t>
            </a:r>
            <a:r>
              <a:rPr sz="6900" spc="340" dirty="0"/>
              <a:t>new</a:t>
            </a:r>
            <a:r>
              <a:rPr sz="6900" spc="-20" dirty="0"/>
              <a:t> </a:t>
            </a:r>
            <a:r>
              <a:rPr sz="6900" spc="295" dirty="0"/>
              <a:t>recipe</a:t>
            </a:r>
            <a:r>
              <a:rPr sz="6900" spc="-20" dirty="0"/>
              <a:t> </a:t>
            </a:r>
            <a:r>
              <a:rPr sz="6900" spc="350" dirty="0"/>
              <a:t>with</a:t>
            </a:r>
            <a:r>
              <a:rPr sz="6900" spc="-20" dirty="0"/>
              <a:t> </a:t>
            </a:r>
            <a:r>
              <a:rPr sz="6900" spc="90" dirty="0"/>
              <a:t>joy</a:t>
            </a:r>
            <a:endParaRPr sz="6900"/>
          </a:p>
        </p:txBody>
      </p:sp>
      <p:sp>
        <p:nvSpPr>
          <p:cNvPr id="11" name="object 11"/>
          <p:cNvSpPr txBox="1"/>
          <p:nvPr/>
        </p:nvSpPr>
        <p:spPr>
          <a:xfrm>
            <a:off x="2321518" y="9973312"/>
            <a:ext cx="322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latin typeface="Georgia"/>
                <a:cs typeface="Georgia"/>
              </a:rPr>
              <a:t>Created</a:t>
            </a:r>
            <a:r>
              <a:rPr sz="1800" spc="155" dirty="0">
                <a:latin typeface="Georgia"/>
                <a:cs typeface="Georgia"/>
              </a:rPr>
              <a:t> </a:t>
            </a:r>
            <a:r>
              <a:rPr sz="1800" spc="70" dirty="0">
                <a:latin typeface="Georgia"/>
                <a:cs typeface="Georgia"/>
              </a:rPr>
              <a:t>by</a:t>
            </a:r>
            <a:r>
              <a:rPr sz="1800" spc="155" dirty="0">
                <a:latin typeface="Georgia"/>
                <a:cs typeface="Georgia"/>
              </a:rPr>
              <a:t> </a:t>
            </a:r>
            <a:r>
              <a:rPr sz="1800" spc="90" dirty="0">
                <a:latin typeface="Georgia"/>
                <a:cs typeface="Georgia"/>
              </a:rPr>
              <a:t>Plamena</a:t>
            </a:r>
            <a:r>
              <a:rPr sz="1800" spc="155" dirty="0">
                <a:latin typeface="Georgia"/>
                <a:cs typeface="Georgia"/>
              </a:rPr>
              <a:t> </a:t>
            </a:r>
            <a:r>
              <a:rPr sz="1800" spc="80" dirty="0">
                <a:latin typeface="Georgia"/>
                <a:cs typeface="Georgia"/>
              </a:rPr>
              <a:t>Petkova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37752" y="6098885"/>
            <a:ext cx="4103370" cy="1741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80" dirty="0">
                <a:solidFill>
                  <a:srgbClr val="FFF9F5"/>
                </a:solidFill>
                <a:latin typeface="Tahoma"/>
                <a:cs typeface="Tahoma"/>
              </a:rPr>
              <a:t>GO</a:t>
            </a:r>
            <a:r>
              <a:rPr sz="3400" b="1" spc="270" dirty="0">
                <a:solidFill>
                  <a:srgbClr val="FFF9F5"/>
                </a:solidFill>
                <a:latin typeface="Tahoma"/>
                <a:cs typeface="Tahoma"/>
              </a:rPr>
              <a:t> </a:t>
            </a:r>
            <a:r>
              <a:rPr sz="3400" b="1" spc="-90" dirty="0">
                <a:solidFill>
                  <a:srgbClr val="FFF9F5"/>
                </a:solidFill>
                <a:latin typeface="Tahoma"/>
                <a:cs typeface="Tahoma"/>
              </a:rPr>
              <a:t>TO</a:t>
            </a:r>
            <a:r>
              <a:rPr sz="3400" b="1" spc="270" dirty="0">
                <a:solidFill>
                  <a:srgbClr val="FFF9F5"/>
                </a:solidFill>
                <a:latin typeface="Tahoma"/>
                <a:cs typeface="Tahoma"/>
              </a:rPr>
              <a:t> </a:t>
            </a:r>
            <a:r>
              <a:rPr sz="3400" b="1" spc="-90" dirty="0">
                <a:solidFill>
                  <a:srgbClr val="FFF9F5"/>
                </a:solidFill>
                <a:latin typeface="Tahoma"/>
                <a:cs typeface="Tahoma"/>
              </a:rPr>
              <a:t>HOME</a:t>
            </a:r>
            <a:r>
              <a:rPr sz="3400" b="1" spc="270" dirty="0">
                <a:solidFill>
                  <a:srgbClr val="FFF9F5"/>
                </a:solidFill>
                <a:latin typeface="Tahoma"/>
                <a:cs typeface="Tahoma"/>
              </a:rPr>
              <a:t> </a:t>
            </a:r>
            <a:r>
              <a:rPr sz="3400" b="1" spc="-70" dirty="0">
                <a:solidFill>
                  <a:srgbClr val="FFF9F5"/>
                </a:solidFill>
                <a:latin typeface="Tahoma"/>
                <a:cs typeface="Tahoma"/>
              </a:rPr>
              <a:t>PAGE</a:t>
            </a:r>
            <a:endParaRPr sz="3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400" b="1" spc="-30" dirty="0">
                <a:solidFill>
                  <a:srgbClr val="FFF9F5"/>
                </a:solidFill>
                <a:latin typeface="Tahoma"/>
                <a:cs typeface="Tahoma"/>
              </a:rPr>
              <a:t>CREATE</a:t>
            </a:r>
            <a:r>
              <a:rPr sz="3400" b="1" spc="250" dirty="0">
                <a:solidFill>
                  <a:srgbClr val="FFF9F5"/>
                </a:solidFill>
                <a:latin typeface="Tahoma"/>
                <a:cs typeface="Tahoma"/>
              </a:rPr>
              <a:t> </a:t>
            </a:r>
            <a:r>
              <a:rPr sz="3400" b="1" spc="-75" dirty="0">
                <a:solidFill>
                  <a:srgbClr val="FFF9F5"/>
                </a:solidFill>
                <a:latin typeface="Tahoma"/>
                <a:cs typeface="Tahoma"/>
              </a:rPr>
              <a:t>RECIPE</a:t>
            </a:r>
            <a:endParaRPr sz="3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1800" y="1028700"/>
              <a:ext cx="12344399" cy="862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6122" y="2944933"/>
              <a:ext cx="4287409" cy="35983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19415" y="3487477"/>
              <a:ext cx="2773587" cy="36980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978900">
              <a:lnSpc>
                <a:spcPct val="100000"/>
              </a:lnSpc>
              <a:spcBef>
                <a:spcPts val="110"/>
              </a:spcBef>
            </a:pPr>
            <a:r>
              <a:rPr spc="229" dirty="0"/>
              <a:t>Thank</a:t>
            </a:r>
            <a:r>
              <a:rPr spc="340" dirty="0"/>
              <a:t> </a:t>
            </a:r>
            <a:r>
              <a:rPr spc="225" dirty="0"/>
              <a:t>you</a:t>
            </a:r>
            <a:r>
              <a:rPr spc="340" dirty="0"/>
              <a:t> </a:t>
            </a:r>
            <a:r>
              <a:rPr spc="204" dirty="0"/>
              <a:t>all</a:t>
            </a:r>
          </a:p>
          <a:p>
            <a:pPr marL="8978900">
              <a:lnSpc>
                <a:spcPct val="100000"/>
              </a:lnSpc>
              <a:spcBef>
                <a:spcPts val="10"/>
              </a:spcBef>
            </a:pPr>
            <a:r>
              <a:rPr spc="265" dirty="0"/>
              <a:t>for</a:t>
            </a:r>
            <a:r>
              <a:rPr spc="320" dirty="0"/>
              <a:t> </a:t>
            </a:r>
            <a:r>
              <a:rPr spc="245" dirty="0"/>
              <a:t>your</a:t>
            </a:r>
            <a:r>
              <a:rPr spc="325" dirty="0"/>
              <a:t> </a:t>
            </a:r>
            <a:r>
              <a:rPr spc="310" dirty="0"/>
              <a:t>time...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621982" y="8817343"/>
            <a:ext cx="20415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225" dirty="0">
                <a:solidFill>
                  <a:srgbClr val="57414A"/>
                </a:solidFill>
                <a:latin typeface="Tahoma"/>
                <a:cs typeface="Tahoma"/>
              </a:rPr>
              <a:t>A</a:t>
            </a:r>
            <a:r>
              <a:rPr sz="5200" spc="405" dirty="0">
                <a:solidFill>
                  <a:srgbClr val="57414A"/>
                </a:solidFill>
                <a:latin typeface="Tahoma"/>
                <a:cs typeface="Tahoma"/>
              </a:rPr>
              <a:t>N</a:t>
            </a:r>
            <a:r>
              <a:rPr sz="5200" spc="185" dirty="0">
                <a:solidFill>
                  <a:srgbClr val="57414A"/>
                </a:solidFill>
                <a:latin typeface="Tahoma"/>
                <a:cs typeface="Tahoma"/>
              </a:rPr>
              <a:t>D</a:t>
            </a:r>
            <a:r>
              <a:rPr sz="5200" spc="240" dirty="0">
                <a:solidFill>
                  <a:srgbClr val="57414A"/>
                </a:solidFill>
                <a:latin typeface="Tahoma"/>
                <a:cs typeface="Tahoma"/>
              </a:rPr>
              <a:t>..</a:t>
            </a:r>
            <a:r>
              <a:rPr sz="5200" spc="-280" dirty="0">
                <a:solidFill>
                  <a:srgbClr val="57414A"/>
                </a:solidFill>
                <a:latin typeface="Tahoma"/>
                <a:cs typeface="Tahoma"/>
              </a:rPr>
              <a:t>.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60012" y="1028700"/>
            <a:ext cx="8903335" cy="8229600"/>
            <a:chOff x="8360012" y="1028700"/>
            <a:chExt cx="8903335" cy="8229600"/>
          </a:xfrm>
        </p:grpSpPr>
        <p:sp>
          <p:nvSpPr>
            <p:cNvPr id="3" name="object 3"/>
            <p:cNvSpPr/>
            <p:nvPr/>
          </p:nvSpPr>
          <p:spPr>
            <a:xfrm>
              <a:off x="8360012" y="2404115"/>
              <a:ext cx="3743325" cy="28575"/>
            </a:xfrm>
            <a:custGeom>
              <a:avLst/>
              <a:gdLst/>
              <a:ahLst/>
              <a:cxnLst/>
              <a:rect l="l" t="t" r="r" b="b"/>
              <a:pathLst>
                <a:path w="3743325" h="28575">
                  <a:moveTo>
                    <a:pt x="3743324" y="28574"/>
                  </a:moveTo>
                  <a:lnTo>
                    <a:pt x="0" y="28574"/>
                  </a:lnTo>
                  <a:lnTo>
                    <a:pt x="0" y="0"/>
                  </a:lnTo>
                  <a:lnTo>
                    <a:pt x="3743324" y="0"/>
                  </a:lnTo>
                  <a:lnTo>
                    <a:pt x="3743324" y="28574"/>
                  </a:lnTo>
                  <a:close/>
                </a:path>
              </a:pathLst>
            </a:custGeom>
            <a:solidFill>
              <a:srgbClr val="5741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1741" y="1028700"/>
              <a:ext cx="6191249" cy="82295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691325" y="7701575"/>
              <a:ext cx="1571625" cy="457200"/>
            </a:xfrm>
            <a:custGeom>
              <a:avLst/>
              <a:gdLst/>
              <a:ahLst/>
              <a:cxnLst/>
              <a:rect l="l" t="t" r="r" b="b"/>
              <a:pathLst>
                <a:path w="1571625" h="457200">
                  <a:moveTo>
                    <a:pt x="1571624" y="457199"/>
                  </a:moveTo>
                  <a:lnTo>
                    <a:pt x="0" y="457199"/>
                  </a:lnTo>
                  <a:lnTo>
                    <a:pt x="0" y="0"/>
                  </a:lnTo>
                  <a:lnTo>
                    <a:pt x="1571624" y="0"/>
                  </a:lnTo>
                  <a:lnTo>
                    <a:pt x="1571624" y="457199"/>
                  </a:lnTo>
                  <a:close/>
                </a:path>
              </a:pathLst>
            </a:custGeom>
            <a:solidFill>
              <a:srgbClr val="F7D9DD">
                <a:alpha val="8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920" y="516618"/>
            <a:ext cx="3371849" cy="76390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26059" y="3333535"/>
            <a:ext cx="3676649" cy="59245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8903" y="5855368"/>
            <a:ext cx="2203045" cy="39116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920" y="6196851"/>
            <a:ext cx="3371849" cy="39315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21759" y="676725"/>
            <a:ext cx="5875655" cy="46697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1812289">
              <a:lnSpc>
                <a:spcPct val="100299"/>
              </a:lnSpc>
              <a:spcBef>
                <a:spcPts val="70"/>
              </a:spcBef>
            </a:pPr>
            <a:r>
              <a:rPr sz="7600" b="1" spc="409" dirty="0">
                <a:solidFill>
                  <a:srgbClr val="57414A"/>
                </a:solidFill>
                <a:latin typeface="Palatino Linotype"/>
                <a:cs typeface="Palatino Linotype"/>
              </a:rPr>
              <a:t>For</a:t>
            </a:r>
            <a:r>
              <a:rPr sz="7600" b="1" spc="145" dirty="0">
                <a:solidFill>
                  <a:srgbClr val="57414A"/>
                </a:solidFill>
                <a:latin typeface="Palatino Linotype"/>
                <a:cs typeface="Palatino Linotype"/>
              </a:rPr>
              <a:t> </a:t>
            </a:r>
            <a:r>
              <a:rPr sz="7600" b="1" spc="240" dirty="0">
                <a:solidFill>
                  <a:srgbClr val="57414A"/>
                </a:solidFill>
                <a:latin typeface="Palatino Linotype"/>
                <a:cs typeface="Palatino Linotype"/>
              </a:rPr>
              <a:t>your </a:t>
            </a:r>
            <a:r>
              <a:rPr sz="7600" b="1" spc="-1885" dirty="0">
                <a:solidFill>
                  <a:srgbClr val="57414A"/>
                </a:solidFill>
                <a:latin typeface="Palatino Linotype"/>
                <a:cs typeface="Palatino Linotype"/>
              </a:rPr>
              <a:t> </a:t>
            </a:r>
            <a:r>
              <a:rPr sz="7600" b="1" spc="310" dirty="0">
                <a:solidFill>
                  <a:srgbClr val="57414A"/>
                </a:solidFill>
                <a:latin typeface="Palatino Linotype"/>
                <a:cs typeface="Palatino Linotype"/>
              </a:rPr>
              <a:t>support</a:t>
            </a:r>
            <a:endParaRPr sz="7600">
              <a:latin typeface="Palatino Linotype"/>
              <a:cs typeface="Palatino Linotype"/>
            </a:endParaRPr>
          </a:p>
          <a:p>
            <a:pPr marL="12700" marR="5080">
              <a:lnSpc>
                <a:spcPct val="100299"/>
              </a:lnSpc>
              <a:spcBef>
                <a:spcPts val="5"/>
              </a:spcBef>
            </a:pPr>
            <a:r>
              <a:rPr sz="7600" b="1" spc="295" dirty="0">
                <a:solidFill>
                  <a:srgbClr val="57414A"/>
                </a:solidFill>
                <a:latin typeface="Palatino Linotype"/>
                <a:cs typeface="Palatino Linotype"/>
              </a:rPr>
              <a:t>through</a:t>
            </a:r>
            <a:r>
              <a:rPr sz="7600" b="1" spc="145" dirty="0">
                <a:solidFill>
                  <a:srgbClr val="57414A"/>
                </a:solidFill>
                <a:latin typeface="Palatino Linotype"/>
                <a:cs typeface="Palatino Linotype"/>
              </a:rPr>
              <a:t> </a:t>
            </a:r>
            <a:r>
              <a:rPr sz="7600" b="1" spc="220" dirty="0">
                <a:solidFill>
                  <a:srgbClr val="57414A"/>
                </a:solidFill>
                <a:latin typeface="Palatino Linotype"/>
                <a:cs typeface="Palatino Linotype"/>
              </a:rPr>
              <a:t>this </a:t>
            </a:r>
            <a:r>
              <a:rPr sz="7600" b="1" spc="-1885" dirty="0">
                <a:solidFill>
                  <a:srgbClr val="57414A"/>
                </a:solidFill>
                <a:latin typeface="Palatino Linotype"/>
                <a:cs typeface="Palatino Linotype"/>
              </a:rPr>
              <a:t> </a:t>
            </a:r>
            <a:r>
              <a:rPr sz="7600" b="1" spc="375" dirty="0">
                <a:solidFill>
                  <a:srgbClr val="57414A"/>
                </a:solidFill>
                <a:latin typeface="Palatino Linotype"/>
                <a:cs typeface="Palatino Linotype"/>
              </a:rPr>
              <a:t>project</a:t>
            </a:r>
            <a:endParaRPr sz="7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309</Words>
  <Application>Microsoft Office PowerPoint</Application>
  <PresentationFormat>Custom</PresentationFormat>
  <Paragraphs>53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Georgia</vt:lpstr>
      <vt:lpstr>Palatino Linotype</vt:lpstr>
      <vt:lpstr>Tahoma</vt:lpstr>
      <vt:lpstr>Verdana</vt:lpstr>
      <vt:lpstr>Office Theme</vt:lpstr>
      <vt:lpstr>Say hello to</vt:lpstr>
      <vt:lpstr>PowerPoint Presentation</vt:lpstr>
      <vt:lpstr>Let me take you  through the web  application pages</vt:lpstr>
      <vt:lpstr>PowerPoint Presentation</vt:lpstr>
      <vt:lpstr>Create a new recipe with joy</vt:lpstr>
      <vt:lpstr>PowerPoint Presentation</vt:lpstr>
      <vt:lpstr>Thank you all for your time...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Cream Basic Presentation Template</dc:title>
  <dc:creator>Plamena Petkova</dc:creator>
  <cp:keywords>DAEn0c0otsE,BAEN7_GhhNM</cp:keywords>
  <cp:lastModifiedBy>Plamena Petkova</cp:lastModifiedBy>
  <cp:revision>3</cp:revision>
  <dcterms:created xsi:type="dcterms:W3CDTF">2021-08-23T01:49:00Z</dcterms:created>
  <dcterms:modified xsi:type="dcterms:W3CDTF">2021-08-23T04:02:19Z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2021-08-23T00:00:00Z</vt:filetime>
  </property>
  <property fmtid="{D5CDD505-2E9C-101B-9397-08002B2CF9AE}" pid="3" name="Creator">
    <vt:lpwstr>Canva</vt:lpwstr>
  </property>
  <property fmtid="{D5CDD505-2E9C-101B-9397-08002B2CF9AE}" pid="4" name="LastSaved">
    <vt:filetime>2021-08-23T00:00:00Z</vt:filetime>
  </property>
</Properties>
</file>